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A64F0A-AD77-4278-AF19-041FD769047E}" v="2" dt="2024-03-02T19:13:36.3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94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FA6CC3-3A1D-4CED-A531-42A5E77E7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720B058-F92F-B21D-A673-8DF605E86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BEC5DEC-F454-AC59-36C5-873A9D38D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8F05-E8D3-CE4A-8295-54211137B2D8}" type="datetimeFigureOut">
              <a:rPr lang="sv-SE" smtClean="0"/>
              <a:t>2024-03-05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2AD981F-BAF4-5C75-39FA-967C11564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473AD14-B6E0-3745-4DD4-FBEA050F6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3EEE-778E-EA44-9DBD-F4A0D8F5C4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7407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047AF4-3A8B-84B8-2FB6-7E7AF4CC7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7FF7CD3-A4CE-227E-0084-9B45A7590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114101A-34AE-A679-5588-C56D2D2BA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8F05-E8D3-CE4A-8295-54211137B2D8}" type="datetimeFigureOut">
              <a:rPr lang="sv-SE" smtClean="0"/>
              <a:t>2024-03-05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B0CF35E-4C10-CE2C-33BC-F4D9E2044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4523103-8008-BF83-6690-AB07E5E2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3EEE-778E-EA44-9DBD-F4A0D8F5C4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3310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503CD711-32EE-AB8C-06B3-3C1C4CACE5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D1095FA-0874-2CFA-1F28-3ADC537F8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B85C639-904F-F16C-8A4A-FBF610F9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8F05-E8D3-CE4A-8295-54211137B2D8}" type="datetimeFigureOut">
              <a:rPr lang="sv-SE" smtClean="0"/>
              <a:t>2024-03-05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90AC7DD-62BB-FF90-150E-56A17BCD4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DF9205-200E-B88C-BC4F-C537C7D33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3EEE-778E-EA44-9DBD-F4A0D8F5C4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268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08B889-3527-5C4E-9210-B0EB27D31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F21B3E-D31F-142D-060C-C15C7E0E3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53A23F-63F5-7B5B-A045-3F9871A49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8F05-E8D3-CE4A-8295-54211137B2D8}" type="datetimeFigureOut">
              <a:rPr lang="sv-SE" smtClean="0"/>
              <a:t>2024-03-05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68C67E3-D1FF-3CA5-71C1-BB908DA39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E649408-30E0-ADDB-F9E6-8B3DD709D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3EEE-778E-EA44-9DBD-F4A0D8F5C4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5862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72CD3D-9F2C-1197-87F4-6E2D1773E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D832CCB-A7C9-2FCB-11A0-99B27F9F1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D881C70-1C48-F2F2-3B20-72B3661B7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8F05-E8D3-CE4A-8295-54211137B2D8}" type="datetimeFigureOut">
              <a:rPr lang="sv-SE" smtClean="0"/>
              <a:t>2024-03-05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988EB6B-E128-6ADA-84FF-4FC8FEE86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AF26720-0185-7F8F-665E-8138D033E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3EEE-778E-EA44-9DBD-F4A0D8F5C4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3772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8E9560-B050-C307-AD62-FD49446C4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CD15D9C-685C-9694-0123-40F4AE45B4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B0413EA-CED7-21A4-1A68-14FBE88143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907703D-9A4E-6B1E-6AAA-0A81AEE3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8F05-E8D3-CE4A-8295-54211137B2D8}" type="datetimeFigureOut">
              <a:rPr lang="sv-SE" smtClean="0"/>
              <a:t>2024-03-05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071199D-8A24-90DE-2DE6-3331084CC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49051D5-809B-CAAE-E8C4-38C6AA09C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3EEE-778E-EA44-9DBD-F4A0D8F5C4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9051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C28384-E716-232C-33A6-4F4E8800A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4D36EFB-B3EF-419B-AFC1-178535DD0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366D8E0-07D2-1138-31BF-AEE236A6B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E04BE7C-0EE0-2C29-E3A0-22901028CF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3A3CA85-2F8D-035C-E5B0-55506667E1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35BA14E-1964-FC50-531F-DA758EDCE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8F05-E8D3-CE4A-8295-54211137B2D8}" type="datetimeFigureOut">
              <a:rPr lang="sv-SE" smtClean="0"/>
              <a:t>2024-03-05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A49D4CA-A7EF-D80E-8F47-C8D9250CC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8020E7A-4B4D-513A-66CC-779F63EDE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3EEE-778E-EA44-9DBD-F4A0D8F5C4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7938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F4A66B-C4F4-9833-BCF2-2A7F06175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CFE99F7-CD5A-5B0F-86CB-6A788A711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8F05-E8D3-CE4A-8295-54211137B2D8}" type="datetimeFigureOut">
              <a:rPr lang="sv-SE" smtClean="0"/>
              <a:t>2024-03-05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D6DFFB5-00B3-F05A-D356-D2776DC72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9D48FB5-3406-EF3F-BC19-6AB7D94DB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3EEE-778E-EA44-9DBD-F4A0D8F5C4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366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6F83117-5BFC-B1A1-7365-2BBA4593E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8F05-E8D3-CE4A-8295-54211137B2D8}" type="datetimeFigureOut">
              <a:rPr lang="sv-SE" smtClean="0"/>
              <a:t>2024-03-05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C2B360A-4F00-42E3-034A-6867730A0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971583C-CF9A-A70F-575E-0EE3EA91B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3EEE-778E-EA44-9DBD-F4A0D8F5C4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9472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95F978-2AF1-90F3-4EC6-EF8C7C4E6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D0408A3-9F4D-EA67-866F-64B857AE4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A02BA1B-48F0-BD61-55E9-02A01019B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51BB8B-D9BA-4815-1B63-17F80F0F1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8F05-E8D3-CE4A-8295-54211137B2D8}" type="datetimeFigureOut">
              <a:rPr lang="sv-SE" smtClean="0"/>
              <a:t>2024-03-05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66BB22E-CADC-7056-3E7A-22C6868D4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1B72376-6061-7B3C-7E35-1C2DE2C97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3EEE-778E-EA44-9DBD-F4A0D8F5C4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874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32892A-1A77-A65E-BFB7-CBCE7BCEE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9D0BBE6-51FC-884F-4479-1062D7D4AD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1F759B5-BB57-9F51-07EC-203D668F6F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E27B1D3-D285-08FB-E7DD-969362DDD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8F05-E8D3-CE4A-8295-54211137B2D8}" type="datetimeFigureOut">
              <a:rPr lang="sv-SE" smtClean="0"/>
              <a:t>2024-03-05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328E947-EEF7-BC0D-507E-1E86928D4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BED4FF9-92FF-5023-2592-1E90CBAEC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3EEE-778E-EA44-9DBD-F4A0D8F5C4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4732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8CE762F-AC92-8AC1-05A6-383A2EBAB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3712F4-9495-0AFA-1FCC-CEE33A3B5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7A8F05D-979F-B6EA-D18C-FF4815E5AD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D8F05-E8D3-CE4A-8295-54211137B2D8}" type="datetimeFigureOut">
              <a:rPr lang="sv-SE" smtClean="0"/>
              <a:t>2024-03-05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5939715-8FE7-B46C-91EA-B3BCE43D0D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E321AFB-C262-5F2F-86BF-05C2DCB758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B3EEE-778E-EA44-9DBD-F4A0D8F5C4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8265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med rundade hörn 13">
            <a:extLst>
              <a:ext uri="{FF2B5EF4-FFF2-40B4-BE49-F238E27FC236}">
                <a16:creationId xmlns:a16="http://schemas.microsoft.com/office/drawing/2014/main" id="{58ED8B14-1038-19EB-302C-2CF52D8EBB5D}"/>
              </a:ext>
            </a:extLst>
          </p:cNvPr>
          <p:cNvSpPr/>
          <p:nvPr/>
        </p:nvSpPr>
        <p:spPr>
          <a:xfrm>
            <a:off x="394137" y="838085"/>
            <a:ext cx="6067623" cy="5874469"/>
          </a:xfrm>
          <a:prstGeom prst="round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9DED4AE-390E-B11C-551A-857E349F6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4952" y="-806542"/>
            <a:ext cx="12601903" cy="1655762"/>
          </a:xfrm>
        </p:spPr>
        <p:txBody>
          <a:bodyPr>
            <a:normAutofit/>
          </a:bodyPr>
          <a:lstStyle/>
          <a:p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Vem är Marianne?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FCAD040-1ABC-1C2A-B219-8B52E89A78F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94137" y="1936384"/>
            <a:ext cx="18473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v-SE" altLang="sv-SE" sz="1400" dirty="0">
              <a:solidFill>
                <a:srgbClr val="1D1D1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400" b="0" i="0" u="none" strike="noStrike" cap="none" normalizeH="0" baseline="0" dirty="0">
              <a:ln>
                <a:noFill/>
              </a:ln>
              <a:solidFill>
                <a:srgbClr val="1D1D1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v-SE" altLang="sv-SE" sz="1400" dirty="0">
              <a:solidFill>
                <a:srgbClr val="1D1D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187F53E4-7624-CEFC-16AB-ED84B63D1034}"/>
              </a:ext>
            </a:extLst>
          </p:cNvPr>
          <p:cNvSpPr txBox="1"/>
          <p:nvPr/>
        </p:nvSpPr>
        <p:spPr>
          <a:xfrm>
            <a:off x="578868" y="950652"/>
            <a:ext cx="56125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rgbClr val="1D1D1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Jag är 63 år och medlem i Billdals Ridklubb.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rgbClr val="1D1D1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Började rida på Askims Ridskola 1970. Då var det hoppning för hela slanten. Ingick i det svenska juniorlandslaget 1976-1978. </a:t>
            </a:r>
            <a:endParaRPr lang="sv-SE" sz="1400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09259DF9-6253-FE4A-A22A-A053A1D3E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318" y="1957096"/>
            <a:ext cx="5512677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v-SE" altLang="sv-SE" sz="1400" dirty="0">
                <a:solidFill>
                  <a:srgbClr val="1D1D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Gedigen hästbakgrund där jag  först utbildat mig hos ledande tränare internationellt under ett par år och därefter arbetat som beridare under  ett par år</a:t>
            </a:r>
            <a:r>
              <a:rPr lang="sv-SE" altLang="sv-SE" sz="1500" dirty="0">
                <a:solidFill>
                  <a:srgbClr val="1D1D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sv-SE" altLang="sv-SE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2205177B-4FA0-3956-EEFB-38030C15E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488" y="2659814"/>
            <a:ext cx="5629511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rgbClr val="1D1D1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Senare gick jag över till dressyr. Tävlade upp t.om INT. I på flera hästar.</a:t>
            </a:r>
            <a:r>
              <a:rPr lang="sv-SE" altLang="sv-SE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rgbClr val="1D1D1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Familjen har under många år drivit och driver hobbyuppfödning av dressyrhästar.  Ett flertal av dem har med framgång startat i Breeders och i Scandinavian </a:t>
            </a:r>
            <a:r>
              <a:rPr kumimoji="0" lang="sv-SE" altLang="sv-SE" sz="1400" b="0" i="0" u="none" strike="noStrike" cap="none" normalizeH="0" baseline="0" dirty="0" err="1">
                <a:ln>
                  <a:noFill/>
                </a:ln>
                <a:solidFill>
                  <a:srgbClr val="1D1D1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rgbClr val="1D1D1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på Falsterbo.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sv-SE" altLang="sv-SE" sz="1400" b="0" i="0" u="none" strike="noStrike" cap="none" normalizeH="0" baseline="0" dirty="0">
              <a:ln>
                <a:noFill/>
              </a:ln>
              <a:solidFill>
                <a:srgbClr val="1D1D1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v-SE" altLang="sv-SE" sz="1400" dirty="0">
                <a:solidFill>
                  <a:srgbClr val="1D1D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Brinner för verksamhetsutveckling av föreningar och bolag och arbetar idag främst som styrelsearbetare, </a:t>
            </a:r>
            <a:r>
              <a:rPr lang="sv-SE" altLang="sv-SE" sz="1400" dirty="0" err="1">
                <a:solidFill>
                  <a:srgbClr val="1D1D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f.n</a:t>
            </a:r>
            <a:r>
              <a:rPr lang="sv-SE" altLang="sv-SE" sz="1400" dirty="0">
                <a:solidFill>
                  <a:srgbClr val="1D1D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fem bolag och utvecklingskonsult inom </a:t>
            </a:r>
            <a:r>
              <a:rPr lang="sv-SE" altLang="sv-SE" sz="1400" dirty="0" err="1">
                <a:solidFill>
                  <a:srgbClr val="1D1D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</a:t>
            </a:r>
            <a:r>
              <a:rPr lang="sv-SE" altLang="sv-SE" sz="1400" dirty="0">
                <a:solidFill>
                  <a:srgbClr val="1D1D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Business Region Göteborg.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rgbClr val="1D1D1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 gärna en</a:t>
            </a:r>
            <a:r>
              <a:rPr kumimoji="0" lang="sv-SE" altLang="sv-SE" sz="1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breddning</a:t>
            </a:r>
            <a:r>
              <a:rPr lang="sv-SE" altLang="sv-SE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altLang="sv-SE" sz="1400" dirty="0">
                <a:solidFill>
                  <a:srgbClr val="1D1D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och en decentralisering av hästsporten så att fler medlemmar upplever samhörighet med Förbundet och får möjligheter att påverka.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v-SE" altLang="sv-SE" sz="1400" dirty="0">
                <a:solidFill>
                  <a:srgbClr val="1D1D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Lång  och stor styrelseerfarenhet i såväl företag som föreningar.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rgbClr val="1D1D1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Mitt motto Laget före jaget. Bidrar till dynamik och ett gott och öppet samarbetsklimat.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altLang="sv-SE" sz="1400" dirty="0">
                <a:solidFill>
                  <a:srgbClr val="1D1D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Viktigaste frågan just nu är Hästvälfärdsfrågan där vi måste våga göra förändringar och hjälpas åt att förbättra.</a:t>
            </a:r>
            <a:endParaRPr kumimoji="0" lang="sv-SE" altLang="sv-SE" sz="1400" b="0" i="0" u="none" strike="noStrike" cap="none" normalizeH="0" baseline="0" dirty="0">
              <a:ln>
                <a:noFill/>
              </a:ln>
              <a:solidFill>
                <a:srgbClr val="1D1D1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sv-SE" altLang="sv-SE" sz="1400" dirty="0">
              <a:solidFill>
                <a:srgbClr val="1D1D1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v-SE" altLang="sv-SE" sz="1400" b="0" i="0" u="none" strike="noStrike" cap="none" normalizeH="0" baseline="0" dirty="0">
              <a:ln>
                <a:noFill/>
              </a:ln>
              <a:solidFill>
                <a:srgbClr val="1D1D1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sv-SE" altLang="sv-SE" sz="1400" b="0" i="0" u="none" strike="noStrike" cap="none" normalizeH="0" baseline="0" dirty="0">
              <a:ln>
                <a:noFill/>
              </a:ln>
              <a:solidFill>
                <a:srgbClr val="1D1D1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Bildobjekt 12" descr="En bild som visar himmel, häst, staty, hingst&#10;&#10;Automatiskt genererad beskrivning">
            <a:extLst>
              <a:ext uri="{FF2B5EF4-FFF2-40B4-BE49-F238E27FC236}">
                <a16:creationId xmlns:a16="http://schemas.microsoft.com/office/drawing/2014/main" id="{A09335C9-8DB9-13D6-BD62-91391A37B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806" y="2854715"/>
            <a:ext cx="2931571" cy="4092359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  <a:effectLst>
            <a:outerShdw blurRad="50800" dist="38100" dir="18900000" sx="101253" sy="101253" algn="bl" rotWithShape="0">
              <a:prstClr val="black">
                <a:alpha val="51738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E5B3ED86-3247-16FE-6A1F-FCB750B63DA6}"/>
              </a:ext>
            </a:extLst>
          </p:cNvPr>
          <p:cNvSpPr txBox="1"/>
          <p:nvPr/>
        </p:nvSpPr>
        <p:spPr>
          <a:xfrm>
            <a:off x="6646491" y="976739"/>
            <a:ext cx="409583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rgbClr val="1D1D1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Stort engagemang för en tryggare hästsport med fokus på jämställdhet, sexuella trakasserier och  andra övergrepp.  Har praktiskt arbetat med dessa frågor  </a:t>
            </a:r>
            <a:r>
              <a:rPr kumimoji="0" lang="sv-SE" altLang="sv-SE" sz="1400" b="0" i="0" u="none" strike="noStrike" cap="none" normalizeH="0" baseline="0" dirty="0" err="1">
                <a:ln>
                  <a:noFill/>
                </a:ln>
                <a:solidFill>
                  <a:srgbClr val="1D1D1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</a:t>
            </a: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rgbClr val="1D1D1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min roll som VD på Flyinge och som ordförande i Båstads RK.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v-SE" altLang="sv-SE" sz="1400" b="0" i="0" u="none" strike="noStrike" cap="none" normalizeH="0" baseline="0" dirty="0">
              <a:ln>
                <a:noFill/>
              </a:ln>
              <a:solidFill>
                <a:srgbClr val="1D1D1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v-SE" altLang="sv-SE" sz="1400" dirty="0">
                <a:solidFill>
                  <a:srgbClr val="1D1D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 rädd för att ta tag i de svåra frågorna.</a:t>
            </a:r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0E0C0827-30FB-ED48-BAAE-B6B3A1C1D38A}"/>
              </a:ext>
            </a:extLst>
          </p:cNvPr>
          <p:cNvSpPr/>
          <p:nvPr/>
        </p:nvSpPr>
        <p:spPr>
          <a:xfrm>
            <a:off x="6504578" y="699201"/>
            <a:ext cx="5108554" cy="20022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F0A13F4-B08B-E5F5-2F27-5106F7B5E518}"/>
              </a:ext>
            </a:extLst>
          </p:cNvPr>
          <p:cNvSpPr txBox="1"/>
          <p:nvPr/>
        </p:nvSpPr>
        <p:spPr>
          <a:xfrm>
            <a:off x="8694407" y="6158799"/>
            <a:ext cx="1895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solidFill>
                  <a:schemeClr val="bg2"/>
                </a:solidFill>
              </a:rPr>
              <a:t>Marianne på egna uppfödningen Bollinger</a:t>
            </a:r>
          </a:p>
        </p:txBody>
      </p:sp>
    </p:spTree>
    <p:extLst>
      <p:ext uri="{BB962C8B-B14F-4D97-AF65-F5344CB8AC3E}">
        <p14:creationId xmlns:p14="http://schemas.microsoft.com/office/powerpoint/2010/main" val="1374071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258</Words>
  <Application>Microsoft Office PowerPoint</Application>
  <PresentationFormat>Bredbild</PresentationFormat>
  <Paragraphs>20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Office-tema</vt:lpstr>
      <vt:lpstr>Vem är Marianne?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Vem är Marianne och varför föreslår vi henne?</dc:title>
  <dc:creator>Victoria Wittbom</dc:creator>
  <cp:lastModifiedBy>Hanna Khazrai</cp:lastModifiedBy>
  <cp:revision>4</cp:revision>
  <dcterms:created xsi:type="dcterms:W3CDTF">2023-05-05T09:47:39Z</dcterms:created>
  <dcterms:modified xsi:type="dcterms:W3CDTF">2024-03-05T02:34:27Z</dcterms:modified>
</cp:coreProperties>
</file>